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9"/>
  </p:notesMasterIdLst>
  <p:sldIdLst>
    <p:sldId id="256" r:id="rId7"/>
    <p:sldId id="287" r:id="rId8"/>
    <p:sldId id="275" r:id="rId9"/>
    <p:sldId id="278" r:id="rId10"/>
    <p:sldId id="279" r:id="rId11"/>
    <p:sldId id="280" r:id="rId12"/>
    <p:sldId id="281" r:id="rId13"/>
    <p:sldId id="282" r:id="rId14"/>
    <p:sldId id="283" r:id="rId15"/>
    <p:sldId id="284" r:id="rId16"/>
    <p:sldId id="285" r:id="rId17"/>
    <p:sldId id="286"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 Faye, Paul [NOMS]" initials="LFP[" lastIdx="3" clrIdx="0">
    <p:extLst>
      <p:ext uri="{19B8F6BF-5375-455C-9EA6-DF929625EA0E}">
        <p15:presenceInfo xmlns:p15="http://schemas.microsoft.com/office/powerpoint/2012/main" xmlns="" userId="Le Faye, Paul [NO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2368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65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5570" tIns="47785" rIns="95570" bIns="47785"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5570" tIns="47785" rIns="95570" bIns="47785" rtlCol="0"/>
          <a:lstStyle>
            <a:lvl1pPr algn="r">
              <a:defRPr sz="1200"/>
            </a:lvl1pPr>
          </a:lstStyle>
          <a:p>
            <a:fld id="{ED4260A8-088D-47F6-983C-191BAF1CC778}" type="datetimeFigureOut">
              <a:rPr lang="en-GB" smtClean="0"/>
              <a:pPr/>
              <a:t>09/10/2018</a:t>
            </a:fld>
            <a:endParaRPr lang="en-GB"/>
          </a:p>
        </p:txBody>
      </p:sp>
      <p:sp>
        <p:nvSpPr>
          <p:cNvPr id="4" name="Slide Image Placeholder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5570" tIns="47785" rIns="95570" bIns="47785"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5570" tIns="47785" rIns="95570" bIns="477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5"/>
            <a:ext cx="2945659" cy="498054"/>
          </a:xfrm>
          <a:prstGeom prst="rect">
            <a:avLst/>
          </a:prstGeom>
        </p:spPr>
        <p:txBody>
          <a:bodyPr vert="horz" lIns="95570" tIns="47785" rIns="95570" bIns="47785"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5"/>
            <a:ext cx="2945659" cy="498054"/>
          </a:xfrm>
          <a:prstGeom prst="rect">
            <a:avLst/>
          </a:prstGeom>
        </p:spPr>
        <p:txBody>
          <a:bodyPr vert="horz" lIns="95570" tIns="47785" rIns="95570" bIns="47785" rtlCol="0" anchor="b"/>
          <a:lstStyle>
            <a:lvl1pPr algn="r">
              <a:defRPr sz="1200"/>
            </a:lvl1pPr>
          </a:lstStyle>
          <a:p>
            <a:fld id="{DDA4A466-5D9D-4EC4-B510-0997E5CCB7CF}" type="slidenum">
              <a:rPr lang="en-GB" smtClean="0"/>
              <a:pPr/>
              <a:t>‹#›</a:t>
            </a:fld>
            <a:endParaRPr lang="en-GB"/>
          </a:p>
        </p:txBody>
      </p:sp>
    </p:spTree>
    <p:extLst>
      <p:ext uri="{BB962C8B-B14F-4D97-AF65-F5344CB8AC3E}">
        <p14:creationId xmlns:p14="http://schemas.microsoft.com/office/powerpoint/2010/main" xmlns="" val="1868766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3757353"/>
            <a:ext cx="9144000" cy="3100647"/>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xmlns="" val="0"/>
              </a:ext>
            </a:extLst>
          </a:blip>
          <a:srcRect l="15435" t="20029"/>
          <a:stretch/>
        </p:blipFill>
        <p:spPr>
          <a:xfrm>
            <a:off x="406400" y="347133"/>
            <a:ext cx="2597569" cy="1392767"/>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6026577" y="0"/>
            <a:ext cx="3117423" cy="1579494"/>
          </a:xfrm>
          <a:prstGeom prst="rect">
            <a:avLst/>
          </a:prstGeom>
        </p:spPr>
      </p:pic>
      <p:sp>
        <p:nvSpPr>
          <p:cNvPr id="2" name="Title 1"/>
          <p:cNvSpPr>
            <a:spLocks noGrp="1"/>
          </p:cNvSpPr>
          <p:nvPr>
            <p:ph type="ctrTitle"/>
          </p:nvPr>
        </p:nvSpPr>
        <p:spPr>
          <a:xfrm>
            <a:off x="584195" y="1981200"/>
            <a:ext cx="7967137" cy="1073150"/>
          </a:xfrm>
        </p:spPr>
        <p:txBody>
          <a:bodyPr anchor="b">
            <a:normAutofit/>
          </a:bodyPr>
          <a:lstStyle>
            <a:lvl1pPr algn="l">
              <a:defRPr sz="33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4196" y="3176059"/>
            <a:ext cx="6769100"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xmlns="" val="127593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001" y="432000"/>
            <a:ext cx="8348400" cy="511174"/>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DE7850D-13A6-444C-9A35-8D9C9F3B3108}" type="slidenum">
              <a:rPr lang="en-GB" smtClean="0"/>
              <a:pPr/>
              <a:t>‹#›</a:t>
            </a:fld>
            <a:endParaRPr lang="en-GB"/>
          </a:p>
        </p:txBody>
      </p:sp>
    </p:spTree>
    <p:extLst>
      <p:ext uri="{BB962C8B-B14F-4D97-AF65-F5344CB8AC3E}">
        <p14:creationId xmlns:p14="http://schemas.microsoft.com/office/powerpoint/2010/main" xmlns="" val="376394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95999" y="1303200"/>
            <a:ext cx="4118851"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29150" y="1303200"/>
            <a:ext cx="4116394"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6"/>
          <p:cNvSpPr>
            <a:spLocks noGrp="1"/>
          </p:cNvSpPr>
          <p:nvPr>
            <p:ph type="sldNum" sz="quarter" idx="12"/>
          </p:nvPr>
        </p:nvSpPr>
        <p:spPr/>
        <p:txBody>
          <a:bodyPr/>
          <a:lstStyle/>
          <a:p>
            <a:fld id="{1DE7850D-13A6-444C-9A35-8D9C9F3B3108}" type="slidenum">
              <a:rPr lang="en-GB" smtClean="0"/>
              <a:pPr/>
              <a:t>‹#›</a:t>
            </a:fld>
            <a:endParaRPr lang="en-GB"/>
          </a:p>
        </p:txBody>
      </p:sp>
    </p:spTree>
    <p:extLst>
      <p:ext uri="{BB962C8B-B14F-4D97-AF65-F5344CB8AC3E}">
        <p14:creationId xmlns:p14="http://schemas.microsoft.com/office/powerpoint/2010/main" xmlns="" val="231191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1DE7850D-13A6-444C-9A35-8D9C9F3B3108}" type="slidenum">
              <a:rPr lang="en-GB" smtClean="0"/>
              <a:pPr/>
              <a:t>‹#›</a:t>
            </a:fld>
            <a:endParaRPr lang="en-GB"/>
          </a:p>
        </p:txBody>
      </p:sp>
    </p:spTree>
    <p:extLst>
      <p:ext uri="{BB962C8B-B14F-4D97-AF65-F5344CB8AC3E}">
        <p14:creationId xmlns:p14="http://schemas.microsoft.com/office/powerpoint/2010/main" xmlns="" val="340959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E7850D-13A6-444C-9A35-8D9C9F3B3108}" type="slidenum">
              <a:rPr lang="en-GB" smtClean="0"/>
              <a:pPr/>
              <a:t>‹#›</a:t>
            </a:fld>
            <a:endParaRPr lang="en-GB"/>
          </a:p>
        </p:txBody>
      </p:sp>
    </p:spTree>
    <p:extLst>
      <p:ext uri="{BB962C8B-B14F-4D97-AF65-F5344CB8AC3E}">
        <p14:creationId xmlns:p14="http://schemas.microsoft.com/office/powerpoint/2010/main" xmlns="" val="1033258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8237869" y="0"/>
            <a:ext cx="906131" cy="1130585"/>
          </a:xfrm>
          <a:prstGeom prst="rect">
            <a:avLst/>
          </a:prstGeom>
        </p:spPr>
      </p:pic>
      <p:pic>
        <p:nvPicPr>
          <p:cNvPr id="5" name="Picture 4"/>
          <p:cNvPicPr>
            <a:picLocks noChangeAspect="1"/>
          </p:cNvPicPr>
          <p:nvPr userDrawn="1"/>
        </p:nvPicPr>
        <p:blipFill>
          <a:blip r:embed="rId8" cstate="print">
            <a:extLst>
              <a:ext uri="{28A0092B-C50C-407E-A947-70E740481C1C}">
                <a14:useLocalDpi xmlns:a14="http://schemas.microsoft.com/office/drawing/2010/main" xmlns="" val="0"/>
              </a:ext>
            </a:extLst>
          </a:blip>
          <a:stretch>
            <a:fillRect/>
          </a:stretch>
        </p:blipFill>
        <p:spPr>
          <a:xfrm>
            <a:off x="0" y="0"/>
            <a:ext cx="943540" cy="764808"/>
          </a:xfrm>
          <a:prstGeom prst="rect">
            <a:avLst/>
          </a:prstGeom>
        </p:spPr>
      </p:pic>
      <p:pic>
        <p:nvPicPr>
          <p:cNvPr id="7" name="Picture 6"/>
          <p:cNvPicPr>
            <a:picLocks noChangeAspect="1"/>
          </p:cNvPicPr>
          <p:nvPr userDrawn="1"/>
        </p:nvPicPr>
        <p:blipFill>
          <a:blip r:embed="rId9" cstate="print">
            <a:extLst>
              <a:ext uri="{28A0092B-C50C-407E-A947-70E740481C1C}">
                <a14:useLocalDpi xmlns:a14="http://schemas.microsoft.com/office/drawing/2010/main" xmlns="" val="0"/>
              </a:ext>
            </a:extLst>
          </a:blip>
          <a:stretch>
            <a:fillRect/>
          </a:stretch>
        </p:blipFill>
        <p:spPr>
          <a:xfrm>
            <a:off x="0" y="6163887"/>
            <a:ext cx="9144000" cy="694113"/>
          </a:xfrm>
          <a:prstGeom prst="rect">
            <a:avLst/>
          </a:prstGeom>
        </p:spPr>
      </p:pic>
      <p:sp>
        <p:nvSpPr>
          <p:cNvPr id="2" name="Title Placeholder 1"/>
          <p:cNvSpPr>
            <a:spLocks noGrp="1"/>
          </p:cNvSpPr>
          <p:nvPr>
            <p:ph type="title"/>
          </p:nvPr>
        </p:nvSpPr>
        <p:spPr>
          <a:xfrm>
            <a:off x="395999" y="431809"/>
            <a:ext cx="8349545" cy="5111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95999" y="1302984"/>
            <a:ext cx="8349545" cy="45870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endParaRPr lang="en-US" dirty="0"/>
          </a:p>
        </p:txBody>
      </p:sp>
      <p:sp>
        <p:nvSpPr>
          <p:cNvPr id="6" name="Slide Number Placeholder 5"/>
          <p:cNvSpPr>
            <a:spLocks noGrp="1"/>
          </p:cNvSpPr>
          <p:nvPr>
            <p:ph type="sldNum" sz="quarter" idx="4"/>
          </p:nvPr>
        </p:nvSpPr>
        <p:spPr>
          <a:xfrm>
            <a:off x="396000" y="6356351"/>
            <a:ext cx="775576" cy="365125"/>
          </a:xfrm>
          <a:prstGeom prst="rect">
            <a:avLst/>
          </a:prstGeom>
        </p:spPr>
        <p:txBody>
          <a:bodyPr vert="horz" lIns="91440" tIns="45720" rIns="91440" bIns="45720" rtlCol="0" anchor="ctr"/>
          <a:lstStyle>
            <a:lvl1pPr algn="l">
              <a:defRPr sz="1200" b="1">
                <a:solidFill>
                  <a:schemeClr val="bg1"/>
                </a:solidFill>
              </a:defRPr>
            </a:lvl1pPr>
          </a:lstStyle>
          <a:p>
            <a:fld id="{1DE7850D-13A6-444C-9A35-8D9C9F3B3108}" type="slidenum">
              <a:rPr lang="en-GB" smtClean="0"/>
              <a:pPr/>
              <a:t>‹#›</a:t>
            </a:fld>
            <a:endParaRPr lang="en-GB"/>
          </a:p>
        </p:txBody>
      </p:sp>
    </p:spTree>
    <p:extLst>
      <p:ext uri="{BB962C8B-B14F-4D97-AF65-F5344CB8AC3E}">
        <p14:creationId xmlns:p14="http://schemas.microsoft.com/office/powerpoint/2010/main" xmlns="" val="2678210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Lst>
  <p:hf hdr="0" ftr="0" dt="0"/>
  <p:txStyles>
    <p:titleStyle>
      <a:lvl1pPr algn="l" defTabSz="914400" rtl="0" eaLnBrk="1" latinLnBrk="0" hangingPunct="1">
        <a:lnSpc>
          <a:spcPct val="90000"/>
        </a:lnSpc>
        <a:spcBef>
          <a:spcPct val="0"/>
        </a:spcBef>
        <a:buNone/>
        <a:defRPr sz="2500" b="1" kern="1200">
          <a:solidFill>
            <a:schemeClr val="tx2"/>
          </a:solidFill>
          <a:latin typeface="+mj-lt"/>
          <a:ea typeface="+mj-ea"/>
          <a:cs typeface="+mj-cs"/>
        </a:defRPr>
      </a:lvl1pPr>
    </p:titleStyle>
    <p:bodyStyle>
      <a:lvl1pPr marL="180000" indent="-1800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54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195" y="1981200"/>
            <a:ext cx="7967137" cy="614218"/>
          </a:xfrm>
        </p:spPr>
        <p:txBody>
          <a:bodyPr>
            <a:normAutofit fontScale="90000"/>
          </a:bodyPr>
          <a:lstStyle/>
          <a:p>
            <a:r>
              <a:rPr lang="en-GB" sz="2800" dirty="0" smtClean="0">
                <a:latin typeface="Calibri" panose="020F0502020204030204" pitchFamily="34" charset="0"/>
              </a:rPr>
              <a:t/>
            </a:r>
            <a:br>
              <a:rPr lang="en-GB" sz="2800" dirty="0" smtClean="0">
                <a:latin typeface="Calibri" panose="020F0502020204030204" pitchFamily="34" charset="0"/>
              </a:rPr>
            </a:br>
            <a:r>
              <a:rPr lang="en-GB" sz="2800" dirty="0">
                <a:latin typeface="Calibri" panose="020F0502020204030204" pitchFamily="34" charset="0"/>
              </a:rPr>
              <a:t/>
            </a:r>
            <a:br>
              <a:rPr lang="en-GB" sz="2800" dirty="0">
                <a:latin typeface="Calibri" panose="020F0502020204030204" pitchFamily="34" charset="0"/>
              </a:rPr>
            </a:br>
            <a:r>
              <a:rPr lang="en-GB" sz="2000" dirty="0" smtClean="0">
                <a:latin typeface="Calibri" panose="020F0502020204030204" pitchFamily="34" charset="0"/>
              </a:rPr>
              <a:t>Annex </a:t>
            </a:r>
            <a:r>
              <a:rPr lang="en-GB" sz="2000" dirty="0">
                <a:latin typeface="Calibri" panose="020F0502020204030204" pitchFamily="34" charset="0"/>
              </a:rPr>
              <a:t>A - Proposed NPS Reformed Pay-scales – Restructuring Offer </a:t>
            </a:r>
          </a:p>
        </p:txBody>
      </p:sp>
      <p:sp>
        <p:nvSpPr>
          <p:cNvPr id="3" name="Subtitle 2"/>
          <p:cNvSpPr>
            <a:spLocks noGrp="1"/>
          </p:cNvSpPr>
          <p:nvPr>
            <p:ph type="subTitle" idx="1"/>
          </p:nvPr>
        </p:nvSpPr>
        <p:spPr>
          <a:xfrm>
            <a:off x="584195" y="3131799"/>
            <a:ext cx="6769100" cy="520900"/>
          </a:xfrm>
        </p:spPr>
        <p:txBody>
          <a:bodyPr>
            <a:normAutofit/>
          </a:bodyPr>
          <a:lstStyle/>
          <a:p>
            <a:r>
              <a:rPr lang="en-GB" sz="1400" b="1" dirty="0" smtClean="0">
                <a:latin typeface="Arial" panose="020B0604020202020204" pitchFamily="34" charset="0"/>
                <a:cs typeface="Arial" panose="020B0604020202020204" pitchFamily="34" charset="0"/>
              </a:rPr>
              <a:t>Staff </a:t>
            </a:r>
            <a:r>
              <a:rPr lang="en-GB" sz="1400" b="1" dirty="0" err="1" smtClean="0">
                <a:latin typeface="Arial" panose="020B0604020202020204" pitchFamily="34" charset="0"/>
                <a:cs typeface="Arial" panose="020B0604020202020204" pitchFamily="34" charset="0"/>
              </a:rPr>
              <a:t>comms</a:t>
            </a:r>
            <a:r>
              <a:rPr lang="en-GB" sz="1400" b="1" dirty="0" smtClean="0">
                <a:latin typeface="Arial" panose="020B0604020202020204" pitchFamily="34" charset="0"/>
                <a:cs typeface="Arial" panose="020B0604020202020204" pitchFamily="34" charset="0"/>
              </a:rPr>
              <a:t> v.1 </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52744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1600" dirty="0" smtClean="0"/>
              <a:t>Band B</a:t>
            </a:r>
            <a:endParaRPr lang="en-GB" sz="1600" dirty="0"/>
          </a:p>
        </p:txBody>
      </p:sp>
      <p:sp>
        <p:nvSpPr>
          <p:cNvPr id="4" name="Slide Number Placeholder 3"/>
          <p:cNvSpPr>
            <a:spLocks noGrp="1"/>
          </p:cNvSpPr>
          <p:nvPr>
            <p:ph type="sldNum" sz="quarter" idx="12"/>
          </p:nvPr>
        </p:nvSpPr>
        <p:spPr/>
        <p:txBody>
          <a:bodyPr/>
          <a:lstStyle/>
          <a:p>
            <a:fld id="{1DE7850D-13A6-444C-9A35-8D9C9F3B3108}" type="slidenum">
              <a:rPr lang="en-GB" smtClean="0"/>
              <a:pPr/>
              <a:t>10</a:t>
            </a:fld>
            <a:endParaRPr lang="en-GB"/>
          </a:p>
        </p:txBody>
      </p:sp>
      <p:pic>
        <p:nvPicPr>
          <p:cNvPr id="3" name="Picture 2"/>
          <p:cNvPicPr>
            <a:picLocks noChangeAspect="1"/>
          </p:cNvPicPr>
          <p:nvPr/>
        </p:nvPicPr>
        <p:blipFill>
          <a:blip r:embed="rId2" cstate="print"/>
          <a:stretch>
            <a:fillRect/>
          </a:stretch>
        </p:blipFill>
        <p:spPr>
          <a:xfrm>
            <a:off x="2045369" y="834890"/>
            <a:ext cx="4443601" cy="5326304"/>
          </a:xfrm>
          <a:prstGeom prst="rect">
            <a:avLst/>
          </a:prstGeom>
        </p:spPr>
      </p:pic>
    </p:spTree>
    <p:extLst>
      <p:ext uri="{BB962C8B-B14F-4D97-AF65-F5344CB8AC3E}">
        <p14:creationId xmlns:p14="http://schemas.microsoft.com/office/powerpoint/2010/main" xmlns="" val="464285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001" y="441053"/>
            <a:ext cx="8348400" cy="511174"/>
          </a:xfrm>
        </p:spPr>
        <p:txBody>
          <a:bodyPr>
            <a:normAutofit/>
          </a:bodyPr>
          <a:lstStyle/>
          <a:p>
            <a:pPr algn="ctr"/>
            <a:r>
              <a:rPr lang="en-GB" sz="1600" dirty="0" smtClean="0"/>
              <a:t>Band </a:t>
            </a:r>
            <a:r>
              <a:rPr lang="en-GB" sz="1600" dirty="0"/>
              <a:t>C</a:t>
            </a:r>
          </a:p>
        </p:txBody>
      </p:sp>
      <p:sp>
        <p:nvSpPr>
          <p:cNvPr id="4" name="Slide Number Placeholder 3"/>
          <p:cNvSpPr>
            <a:spLocks noGrp="1"/>
          </p:cNvSpPr>
          <p:nvPr>
            <p:ph type="sldNum" sz="quarter" idx="12"/>
          </p:nvPr>
        </p:nvSpPr>
        <p:spPr/>
        <p:txBody>
          <a:bodyPr/>
          <a:lstStyle/>
          <a:p>
            <a:fld id="{1DE7850D-13A6-444C-9A35-8D9C9F3B3108}" type="slidenum">
              <a:rPr lang="en-GB" smtClean="0"/>
              <a:pPr/>
              <a:t>11</a:t>
            </a:fld>
            <a:endParaRPr lang="en-GB"/>
          </a:p>
        </p:txBody>
      </p:sp>
      <p:pic>
        <p:nvPicPr>
          <p:cNvPr id="3" name="Picture 2"/>
          <p:cNvPicPr>
            <a:picLocks noChangeAspect="1"/>
          </p:cNvPicPr>
          <p:nvPr/>
        </p:nvPicPr>
        <p:blipFill>
          <a:blip r:embed="rId2" cstate="print"/>
          <a:stretch>
            <a:fillRect/>
          </a:stretch>
        </p:blipFill>
        <p:spPr>
          <a:xfrm>
            <a:off x="2109743" y="952227"/>
            <a:ext cx="4920915" cy="5138336"/>
          </a:xfrm>
          <a:prstGeom prst="rect">
            <a:avLst/>
          </a:prstGeom>
        </p:spPr>
      </p:pic>
    </p:spTree>
    <p:extLst>
      <p:ext uri="{BB962C8B-B14F-4D97-AF65-F5344CB8AC3E}">
        <p14:creationId xmlns:p14="http://schemas.microsoft.com/office/powerpoint/2010/main" xmlns="" val="448185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001" y="441053"/>
            <a:ext cx="8348400" cy="511174"/>
          </a:xfrm>
        </p:spPr>
        <p:txBody>
          <a:bodyPr>
            <a:normAutofit/>
          </a:bodyPr>
          <a:lstStyle/>
          <a:p>
            <a:pPr algn="ctr"/>
            <a:r>
              <a:rPr lang="en-GB" sz="1600" dirty="0" smtClean="0"/>
              <a:t>Band D</a:t>
            </a:r>
            <a:endParaRPr lang="en-GB" sz="1600" dirty="0"/>
          </a:p>
        </p:txBody>
      </p:sp>
      <p:sp>
        <p:nvSpPr>
          <p:cNvPr id="4" name="Slide Number Placeholder 3"/>
          <p:cNvSpPr>
            <a:spLocks noGrp="1"/>
          </p:cNvSpPr>
          <p:nvPr>
            <p:ph type="sldNum" sz="quarter" idx="12"/>
          </p:nvPr>
        </p:nvSpPr>
        <p:spPr/>
        <p:txBody>
          <a:bodyPr/>
          <a:lstStyle/>
          <a:p>
            <a:fld id="{1DE7850D-13A6-444C-9A35-8D9C9F3B3108}" type="slidenum">
              <a:rPr lang="en-GB" smtClean="0"/>
              <a:pPr/>
              <a:t>12</a:t>
            </a:fld>
            <a:endParaRPr lang="en-GB"/>
          </a:p>
        </p:txBody>
      </p:sp>
      <p:pic>
        <p:nvPicPr>
          <p:cNvPr id="3" name="Picture 2"/>
          <p:cNvPicPr>
            <a:picLocks noChangeAspect="1"/>
          </p:cNvPicPr>
          <p:nvPr/>
        </p:nvPicPr>
        <p:blipFill>
          <a:blip r:embed="rId2" cstate="print"/>
          <a:stretch>
            <a:fillRect/>
          </a:stretch>
        </p:blipFill>
        <p:spPr>
          <a:xfrm>
            <a:off x="2129589" y="952227"/>
            <a:ext cx="4716379" cy="5232021"/>
          </a:xfrm>
          <a:prstGeom prst="rect">
            <a:avLst/>
          </a:prstGeom>
        </p:spPr>
      </p:pic>
    </p:spTree>
    <p:extLst>
      <p:ext uri="{BB962C8B-B14F-4D97-AF65-F5344CB8AC3E}">
        <p14:creationId xmlns:p14="http://schemas.microsoft.com/office/powerpoint/2010/main" xmlns="" val="1918498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396000" y="1772215"/>
            <a:ext cx="8349545" cy="2619311"/>
          </a:xfrm>
        </p:spPr>
        <p:txBody>
          <a:bodyPr/>
          <a:lstStyle/>
          <a:p>
            <a:r>
              <a:rPr lang="en-GB" dirty="0" smtClean="0">
                <a:latin typeface="Calibri" panose="020F0502020204030204" pitchFamily="34" charset="0"/>
              </a:rPr>
              <a:t>The following slides show the way that staff will move to different pay points  from where they are now, through the first and second year of pay modernisation. </a:t>
            </a:r>
          </a:p>
          <a:p>
            <a:endParaRPr lang="en-GB" dirty="0">
              <a:latin typeface="Calibri" panose="020F0502020204030204" pitchFamily="34" charset="0"/>
            </a:endParaRPr>
          </a:p>
          <a:p>
            <a:r>
              <a:rPr lang="en-GB" dirty="0" smtClean="0">
                <a:latin typeface="Calibri" panose="020F0502020204030204" pitchFamily="34" charset="0"/>
              </a:rPr>
              <a:t>Pay points are coloured to show where the next years progression will be. For example, if your current salary is in blue the next highest blue square in the following year will be where you progress to. </a:t>
            </a:r>
            <a:endParaRPr lang="en-GB"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DE7850D-13A6-444C-9A35-8D9C9F3B3108}" type="slidenum">
              <a:rPr lang="en-GB" smtClean="0"/>
              <a:pPr/>
              <a:t>2</a:t>
            </a:fld>
            <a:endParaRPr lang="en-GB"/>
          </a:p>
        </p:txBody>
      </p:sp>
    </p:spTree>
    <p:extLst>
      <p:ext uri="{BB962C8B-B14F-4D97-AF65-F5344CB8AC3E}">
        <p14:creationId xmlns:p14="http://schemas.microsoft.com/office/powerpoint/2010/main" xmlns="" val="1371169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1600" dirty="0" smtClean="0"/>
              <a:t>Band 1</a:t>
            </a:r>
            <a:endParaRPr lang="en-GB" sz="1600" dirty="0"/>
          </a:p>
        </p:txBody>
      </p:sp>
      <p:sp>
        <p:nvSpPr>
          <p:cNvPr id="4" name="Slide Number Placeholder 3"/>
          <p:cNvSpPr>
            <a:spLocks noGrp="1"/>
          </p:cNvSpPr>
          <p:nvPr>
            <p:ph type="sldNum" sz="quarter" idx="12"/>
          </p:nvPr>
        </p:nvSpPr>
        <p:spPr/>
        <p:txBody>
          <a:bodyPr/>
          <a:lstStyle/>
          <a:p>
            <a:fld id="{1DE7850D-13A6-444C-9A35-8D9C9F3B3108}" type="slidenum">
              <a:rPr lang="en-GB" smtClean="0"/>
              <a:pPr/>
              <a:t>3</a:t>
            </a:fld>
            <a:endParaRPr lang="en-GB"/>
          </a:p>
        </p:txBody>
      </p:sp>
      <p:pic>
        <p:nvPicPr>
          <p:cNvPr id="5" name="Picture 4"/>
          <p:cNvPicPr>
            <a:picLocks noChangeAspect="1"/>
          </p:cNvPicPr>
          <p:nvPr/>
        </p:nvPicPr>
        <p:blipFill>
          <a:blip r:embed="rId2" cstate="print"/>
          <a:stretch>
            <a:fillRect/>
          </a:stretch>
        </p:blipFill>
        <p:spPr>
          <a:xfrm>
            <a:off x="2080201" y="1027792"/>
            <a:ext cx="4980000" cy="4802415"/>
          </a:xfrm>
          <a:prstGeom prst="rect">
            <a:avLst/>
          </a:prstGeom>
        </p:spPr>
      </p:pic>
    </p:spTree>
    <p:extLst>
      <p:ext uri="{BB962C8B-B14F-4D97-AF65-F5344CB8AC3E}">
        <p14:creationId xmlns:p14="http://schemas.microsoft.com/office/powerpoint/2010/main" xmlns="" val="3296865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1600" dirty="0"/>
              <a:t>Band </a:t>
            </a:r>
            <a:r>
              <a:rPr lang="en-GB" sz="1600" dirty="0" smtClean="0"/>
              <a:t>2</a:t>
            </a:r>
            <a:endParaRPr lang="en-GB" sz="1600" dirty="0"/>
          </a:p>
        </p:txBody>
      </p:sp>
      <p:sp>
        <p:nvSpPr>
          <p:cNvPr id="4" name="Slide Number Placeholder 3"/>
          <p:cNvSpPr>
            <a:spLocks noGrp="1"/>
          </p:cNvSpPr>
          <p:nvPr>
            <p:ph type="sldNum" sz="quarter" idx="12"/>
          </p:nvPr>
        </p:nvSpPr>
        <p:spPr/>
        <p:txBody>
          <a:bodyPr/>
          <a:lstStyle/>
          <a:p>
            <a:fld id="{1DE7850D-13A6-444C-9A35-8D9C9F3B3108}" type="slidenum">
              <a:rPr lang="en-GB" smtClean="0"/>
              <a:pPr/>
              <a:t>4</a:t>
            </a:fld>
            <a:endParaRPr lang="en-GB"/>
          </a:p>
        </p:txBody>
      </p:sp>
      <p:pic>
        <p:nvPicPr>
          <p:cNvPr id="3" name="Picture 2"/>
          <p:cNvPicPr>
            <a:picLocks noChangeAspect="1"/>
          </p:cNvPicPr>
          <p:nvPr/>
        </p:nvPicPr>
        <p:blipFill>
          <a:blip r:embed="rId2" cstate="print"/>
          <a:stretch>
            <a:fillRect/>
          </a:stretch>
        </p:blipFill>
        <p:spPr>
          <a:xfrm>
            <a:off x="2365696" y="943174"/>
            <a:ext cx="4409009" cy="5066267"/>
          </a:xfrm>
          <a:prstGeom prst="rect">
            <a:avLst/>
          </a:prstGeom>
        </p:spPr>
      </p:pic>
    </p:spTree>
    <p:extLst>
      <p:ext uri="{BB962C8B-B14F-4D97-AF65-F5344CB8AC3E}">
        <p14:creationId xmlns:p14="http://schemas.microsoft.com/office/powerpoint/2010/main" xmlns="" val="1813551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001" y="401216"/>
            <a:ext cx="8348400" cy="541958"/>
          </a:xfrm>
        </p:spPr>
        <p:txBody>
          <a:bodyPr>
            <a:normAutofit/>
          </a:bodyPr>
          <a:lstStyle/>
          <a:p>
            <a:pPr algn="ctr"/>
            <a:r>
              <a:rPr lang="en-GB" sz="1600" dirty="0"/>
              <a:t>Band </a:t>
            </a:r>
            <a:r>
              <a:rPr lang="en-GB" sz="1600" dirty="0" smtClean="0"/>
              <a:t>3</a:t>
            </a:r>
            <a:endParaRPr lang="en-GB" sz="1600" dirty="0"/>
          </a:p>
        </p:txBody>
      </p:sp>
      <p:sp>
        <p:nvSpPr>
          <p:cNvPr id="4" name="Slide Number Placeholder 3"/>
          <p:cNvSpPr>
            <a:spLocks noGrp="1"/>
          </p:cNvSpPr>
          <p:nvPr>
            <p:ph type="sldNum" sz="quarter" idx="12"/>
          </p:nvPr>
        </p:nvSpPr>
        <p:spPr/>
        <p:txBody>
          <a:bodyPr/>
          <a:lstStyle/>
          <a:p>
            <a:fld id="{1DE7850D-13A6-444C-9A35-8D9C9F3B3108}" type="slidenum">
              <a:rPr lang="en-GB" smtClean="0"/>
              <a:pPr/>
              <a:t>5</a:t>
            </a:fld>
            <a:endParaRPr lang="en-GB"/>
          </a:p>
        </p:txBody>
      </p:sp>
      <p:pic>
        <p:nvPicPr>
          <p:cNvPr id="5" name="Picture 4"/>
          <p:cNvPicPr>
            <a:picLocks noChangeAspect="1"/>
          </p:cNvPicPr>
          <p:nvPr/>
        </p:nvPicPr>
        <p:blipFill>
          <a:blip r:embed="rId2" cstate="print"/>
          <a:stretch>
            <a:fillRect/>
          </a:stretch>
        </p:blipFill>
        <p:spPr>
          <a:xfrm>
            <a:off x="2190425" y="1101347"/>
            <a:ext cx="4759551" cy="5096830"/>
          </a:xfrm>
          <a:prstGeom prst="rect">
            <a:avLst/>
          </a:prstGeom>
        </p:spPr>
      </p:pic>
    </p:spTree>
    <p:extLst>
      <p:ext uri="{BB962C8B-B14F-4D97-AF65-F5344CB8AC3E}">
        <p14:creationId xmlns:p14="http://schemas.microsoft.com/office/powerpoint/2010/main" xmlns="" val="3990303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1600" dirty="0" smtClean="0"/>
              <a:t>Band 4</a:t>
            </a:r>
            <a:endParaRPr lang="en-GB" sz="1600" dirty="0"/>
          </a:p>
        </p:txBody>
      </p:sp>
      <p:sp>
        <p:nvSpPr>
          <p:cNvPr id="4" name="Slide Number Placeholder 3"/>
          <p:cNvSpPr>
            <a:spLocks noGrp="1"/>
          </p:cNvSpPr>
          <p:nvPr>
            <p:ph type="sldNum" sz="quarter" idx="12"/>
          </p:nvPr>
        </p:nvSpPr>
        <p:spPr/>
        <p:txBody>
          <a:bodyPr/>
          <a:lstStyle/>
          <a:p>
            <a:fld id="{1DE7850D-13A6-444C-9A35-8D9C9F3B3108}" type="slidenum">
              <a:rPr lang="en-GB" smtClean="0"/>
              <a:pPr/>
              <a:t>6</a:t>
            </a:fld>
            <a:endParaRPr lang="en-GB"/>
          </a:p>
        </p:txBody>
      </p:sp>
      <p:pic>
        <p:nvPicPr>
          <p:cNvPr id="5" name="Picture 4"/>
          <p:cNvPicPr>
            <a:picLocks noChangeAspect="1"/>
          </p:cNvPicPr>
          <p:nvPr/>
        </p:nvPicPr>
        <p:blipFill>
          <a:blip r:embed="rId2" cstate="print"/>
          <a:stretch>
            <a:fillRect/>
          </a:stretch>
        </p:blipFill>
        <p:spPr>
          <a:xfrm>
            <a:off x="1804736" y="943174"/>
            <a:ext cx="4775234" cy="4911646"/>
          </a:xfrm>
          <a:prstGeom prst="rect">
            <a:avLst/>
          </a:prstGeom>
        </p:spPr>
      </p:pic>
    </p:spTree>
    <p:extLst>
      <p:ext uri="{BB962C8B-B14F-4D97-AF65-F5344CB8AC3E}">
        <p14:creationId xmlns:p14="http://schemas.microsoft.com/office/powerpoint/2010/main" xmlns="" val="3800020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1600" dirty="0" smtClean="0"/>
              <a:t>Band </a:t>
            </a:r>
            <a:r>
              <a:rPr lang="en-GB" sz="1600" dirty="0"/>
              <a:t>5</a:t>
            </a:r>
          </a:p>
        </p:txBody>
      </p:sp>
      <p:sp>
        <p:nvSpPr>
          <p:cNvPr id="4" name="Slide Number Placeholder 3"/>
          <p:cNvSpPr>
            <a:spLocks noGrp="1"/>
          </p:cNvSpPr>
          <p:nvPr>
            <p:ph type="sldNum" sz="quarter" idx="12"/>
          </p:nvPr>
        </p:nvSpPr>
        <p:spPr/>
        <p:txBody>
          <a:bodyPr/>
          <a:lstStyle/>
          <a:p>
            <a:fld id="{1DE7850D-13A6-444C-9A35-8D9C9F3B3108}" type="slidenum">
              <a:rPr lang="en-GB" smtClean="0"/>
              <a:pPr/>
              <a:t>7</a:t>
            </a:fld>
            <a:endParaRPr lang="en-GB"/>
          </a:p>
        </p:txBody>
      </p:sp>
      <p:pic>
        <p:nvPicPr>
          <p:cNvPr id="5" name="Picture 4"/>
          <p:cNvPicPr>
            <a:picLocks noChangeAspect="1"/>
          </p:cNvPicPr>
          <p:nvPr/>
        </p:nvPicPr>
        <p:blipFill>
          <a:blip r:embed="rId2" cstate="print"/>
          <a:stretch>
            <a:fillRect/>
          </a:stretch>
        </p:blipFill>
        <p:spPr>
          <a:xfrm>
            <a:off x="2082000" y="1261326"/>
            <a:ext cx="4980000" cy="4335347"/>
          </a:xfrm>
          <a:prstGeom prst="rect">
            <a:avLst/>
          </a:prstGeom>
        </p:spPr>
      </p:pic>
    </p:spTree>
    <p:extLst>
      <p:ext uri="{BB962C8B-B14F-4D97-AF65-F5344CB8AC3E}">
        <p14:creationId xmlns:p14="http://schemas.microsoft.com/office/powerpoint/2010/main" xmlns="" val="1088563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1600" dirty="0" smtClean="0"/>
              <a:t>Band 6</a:t>
            </a:r>
            <a:endParaRPr lang="en-GB" sz="1600" dirty="0"/>
          </a:p>
        </p:txBody>
      </p:sp>
      <p:sp>
        <p:nvSpPr>
          <p:cNvPr id="4" name="Slide Number Placeholder 3"/>
          <p:cNvSpPr>
            <a:spLocks noGrp="1"/>
          </p:cNvSpPr>
          <p:nvPr>
            <p:ph type="sldNum" sz="quarter" idx="12"/>
          </p:nvPr>
        </p:nvSpPr>
        <p:spPr/>
        <p:txBody>
          <a:bodyPr/>
          <a:lstStyle/>
          <a:p>
            <a:fld id="{1DE7850D-13A6-444C-9A35-8D9C9F3B3108}" type="slidenum">
              <a:rPr lang="en-GB" smtClean="0"/>
              <a:pPr/>
              <a:t>8</a:t>
            </a:fld>
            <a:endParaRPr lang="en-GB"/>
          </a:p>
        </p:txBody>
      </p:sp>
      <p:pic>
        <p:nvPicPr>
          <p:cNvPr id="5" name="Picture 4"/>
          <p:cNvPicPr>
            <a:picLocks noChangeAspect="1"/>
          </p:cNvPicPr>
          <p:nvPr/>
        </p:nvPicPr>
        <p:blipFill>
          <a:blip r:embed="rId2" cstate="print"/>
          <a:stretch>
            <a:fillRect/>
          </a:stretch>
        </p:blipFill>
        <p:spPr>
          <a:xfrm>
            <a:off x="1895359" y="943174"/>
            <a:ext cx="4517472" cy="5073391"/>
          </a:xfrm>
          <a:prstGeom prst="rect">
            <a:avLst/>
          </a:prstGeom>
        </p:spPr>
      </p:pic>
    </p:spTree>
    <p:extLst>
      <p:ext uri="{BB962C8B-B14F-4D97-AF65-F5344CB8AC3E}">
        <p14:creationId xmlns:p14="http://schemas.microsoft.com/office/powerpoint/2010/main" xmlns="" val="2727976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856" y="432000"/>
            <a:ext cx="8348400" cy="511174"/>
          </a:xfrm>
        </p:spPr>
        <p:txBody>
          <a:bodyPr>
            <a:normAutofit/>
          </a:bodyPr>
          <a:lstStyle/>
          <a:p>
            <a:pPr algn="ctr"/>
            <a:r>
              <a:rPr lang="en-GB" sz="1600" dirty="0" smtClean="0"/>
              <a:t>Band </a:t>
            </a:r>
            <a:r>
              <a:rPr lang="en-GB" sz="1600" dirty="0"/>
              <a:t>A</a:t>
            </a:r>
          </a:p>
        </p:txBody>
      </p:sp>
      <p:sp>
        <p:nvSpPr>
          <p:cNvPr id="4" name="Slide Number Placeholder 3"/>
          <p:cNvSpPr>
            <a:spLocks noGrp="1"/>
          </p:cNvSpPr>
          <p:nvPr>
            <p:ph type="sldNum" sz="quarter" idx="12"/>
          </p:nvPr>
        </p:nvSpPr>
        <p:spPr/>
        <p:txBody>
          <a:bodyPr/>
          <a:lstStyle/>
          <a:p>
            <a:fld id="{1DE7850D-13A6-444C-9A35-8D9C9F3B3108}" type="slidenum">
              <a:rPr lang="en-GB" smtClean="0"/>
              <a:pPr/>
              <a:t>9</a:t>
            </a:fld>
            <a:endParaRPr lang="en-GB"/>
          </a:p>
        </p:txBody>
      </p:sp>
      <p:pic>
        <p:nvPicPr>
          <p:cNvPr id="3" name="Picture 2"/>
          <p:cNvPicPr>
            <a:picLocks noChangeAspect="1"/>
          </p:cNvPicPr>
          <p:nvPr/>
        </p:nvPicPr>
        <p:blipFill>
          <a:blip r:embed="rId2" cstate="print"/>
          <a:stretch>
            <a:fillRect/>
          </a:stretch>
        </p:blipFill>
        <p:spPr>
          <a:xfrm>
            <a:off x="2144846" y="943174"/>
            <a:ext cx="5140420" cy="4978402"/>
          </a:xfrm>
          <a:prstGeom prst="rect">
            <a:avLst/>
          </a:prstGeom>
        </p:spPr>
      </p:pic>
    </p:spTree>
    <p:extLst>
      <p:ext uri="{BB962C8B-B14F-4D97-AF65-F5344CB8AC3E}">
        <p14:creationId xmlns:p14="http://schemas.microsoft.com/office/powerpoint/2010/main" xmlns="" val="1125923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6-3162_HMPPS_CAP_NPS PowerPoint Template-v1-300317 (002) [Read-Only]" id="{1FC4FAF1-A346-4CF1-8937-FB275C7E2931}" vid="{6288BF96-4277-44BE-A151-08381F65F7A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PowerPoint Document" ma:contentTypeID="0x0101000C8E16668653CB47B6E8E0CE928ABAD50200A5AA69DFE9A90E4A8DAF15F408221673" ma:contentTypeVersion="15" ma:contentTypeDescription="Create a new PowerPoint document" ma:contentTypeScope="" ma:versionID="758af2ffd187eddd7e679d610e512e7f">
  <xsd:schema xmlns:xsd="http://www.w3.org/2001/XMLSchema" xmlns:p="http://schemas.microsoft.com/office/2006/metadata/properties" xmlns:ns2="6e86cc80-d06d-4e8f-b8eb-114dcfb506da" xmlns:ns3="7b5d1877-8f6a-4f23-89d9-3c2a349cae63" targetNamespace="http://schemas.microsoft.com/office/2006/metadata/properties" ma:root="true" ma:fieldsID="602fc5c4f5730e04353a5736e5401a49" ns2:_="" ns3:_="">
    <xsd:import namespace="6e86cc80-d06d-4e8f-b8eb-114dcfb506da"/>
    <xsd:import namespace="7b5d1877-8f6a-4f23-89d9-3c2a349cae63"/>
    <xsd:element name="properties">
      <xsd:complexType>
        <xsd:sequence>
          <xsd:element name="documentManagement">
            <xsd:complexType>
              <xsd:all>
                <xsd:element ref="ns2:_dlc_DocId" minOccurs="0"/>
                <xsd:element ref="ns2:_dlc_DocIdUrl" minOccurs="0"/>
                <xsd:element ref="ns2:_dlc_DocIdPersistId" minOccurs="0"/>
                <xsd:element ref="ns2:Local_x0020_Government_x0020_Categories" minOccurs="0"/>
                <xsd:element ref="ns3:Std_x0020_Documetn_x0020_type" minOccurs="0"/>
              </xsd:all>
            </xsd:complexType>
          </xsd:element>
        </xsd:sequence>
      </xsd:complexType>
    </xsd:element>
  </xsd:schema>
  <xsd:schema xmlns:xsd="http://www.w3.org/2001/XMLSchema" xmlns:dms="http://schemas.microsoft.com/office/2006/documentManagement/types" targetNamespace="6e86cc80-d06d-4e8f-b8eb-114dcfb506da" elementFormDefault="qualified">
    <xsd:import namespace="http://schemas.microsoft.com/office/2006/documentManagement/type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ocal_x0020_Government_x0020_Categories" ma:index="11" nillable="true" ma:displayName="Police &amp; Justice Categories" ma:list="{b8fd61d3-180b-4048-94d5-3286f5d76558}" ma:internalName="Local_x0020_Government_x0020_Categories" ma:readOnly="false" ma:showField="Title" ma:web="6e86cc80-d06d-4e8f-b8eb-114dcfb506da">
      <xsd:simpleType>
        <xsd:restriction base="dms:Lookup"/>
      </xsd:simpleType>
    </xsd:element>
  </xsd:schema>
  <xsd:schema xmlns:xsd="http://www.w3.org/2001/XMLSchema" xmlns:dms="http://schemas.microsoft.com/office/2006/documentManagement/types" targetNamespace="7b5d1877-8f6a-4f23-89d9-3c2a349cae63" elementFormDefault="qualified">
    <xsd:import namespace="http://schemas.microsoft.com/office/2006/documentManagement/types"/>
    <xsd:element name="Std_x0020_Documetn_x0020_type" ma:index="12" nillable="true" ma:displayName="Std Document type" ma:default="Admin" ma:format="Dropdown" ma:internalName="Std_x0020_Documetn_x0020_type">
      <xsd:simpleType>
        <xsd:restriction base="dms:Choice">
          <xsd:enumeration value="Admin"/>
          <xsd:enumeration value="Agenda"/>
          <xsd:enumeration value="BNE management"/>
          <xsd:enumeration value="Caseworker"/>
          <xsd:enumeration value="Circulars"/>
          <xsd:enumeration value="correspodence"/>
          <xsd:enumeration value="development reviews 1-2-1s"/>
          <xsd:enumeration value="E-Mails"/>
          <xsd:enumeration value="financial info"/>
          <xsd:enumeration value="Flexible Working"/>
          <xsd:enumeration value="HE Presentations"/>
          <xsd:enumeration value="HE Training"/>
          <xsd:enumeration value="health and safety - general"/>
          <xsd:enumeration value="Information exchange"/>
          <xsd:enumeration value="Internal Recruitment"/>
          <xsd:enumeration value="Investigations and complaints"/>
          <xsd:enumeration value="Jon"/>
          <xsd:enumeration value="Management Information"/>
          <xsd:enumeration value="Mapping"/>
          <xsd:enumeration value="Member’s time off arrangements"/>
          <xsd:enumeration value="Minutes"/>
          <xsd:enumeration value="National Agreements"/>
          <xsd:enumeration value="Newsheets or briefings"/>
          <xsd:enumeration value="Pay and Collective agreements"/>
          <xsd:enumeration value="Pay Campaign Materials"/>
          <xsd:enumeration value="pensions general"/>
          <xsd:enumeration value="Policies"/>
          <xsd:enumeration value="Policies guidance advice"/>
          <xsd:enumeration value="Presentations or training material"/>
          <xsd:enumeration value="Procedural agreements ( Employers)"/>
          <xsd:enumeration value="Procedures"/>
          <xsd:enumeration value="Publications"/>
          <xsd:enumeration value="Reports"/>
          <xsd:enumeration value="Research Material"/>
          <xsd:enumeration value="SMG"/>
          <xsd:enumeration value="staff - education"/>
          <xsd:enumeration value="staff - H&amp;S"/>
          <xsd:enumeration value="staff - pensions"/>
          <xsd:enumeration value="Strike Photos"/>
          <xsd:enumeration value="Templates"/>
          <xsd:enumeration value="Web doc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documentManagement>
    <Local_x0020_Government_x0020_Categories xmlns="6e86cc80-d06d-4e8f-b8eb-114dcfb506da" xsi:nil="true"/>
    <Std_x0020_Documetn_x0020_type xmlns="7b5d1877-8f6a-4f23-89d9-3c2a349cae63">Admin</Std_x0020_Documetn_x0020_type>
  </documentManagement>
</p:properties>
</file>

<file path=customXml/itemProps1.xml><?xml version="1.0" encoding="utf-8"?>
<ds:datastoreItem xmlns:ds="http://schemas.openxmlformats.org/officeDocument/2006/customXml" ds:itemID="{67BB1CAC-9FED-493E-8836-C2BE8112B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86cc80-d06d-4e8f-b8eb-114dcfb506da"/>
    <ds:schemaRef ds:uri="7b5d1877-8f6a-4f23-89d9-3c2a349cae6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8869BE7-B1BB-41C2-B83A-0CB984BE80DD}">
  <ds:schemaRefs>
    <ds:schemaRef ds:uri="http://schemas.microsoft.com/sharepoint/events"/>
  </ds:schemaRefs>
</ds:datastoreItem>
</file>

<file path=customXml/itemProps3.xml><?xml version="1.0" encoding="utf-8"?>
<ds:datastoreItem xmlns:ds="http://schemas.openxmlformats.org/officeDocument/2006/customXml" ds:itemID="{CD574AE4-9593-4C0B-A59F-85A18607C417}">
  <ds:schemaRefs>
    <ds:schemaRef ds:uri="http://schemas.microsoft.com/office/2006/metadata/customXsn"/>
  </ds:schemaRefs>
</ds:datastoreItem>
</file>

<file path=customXml/itemProps4.xml><?xml version="1.0" encoding="utf-8"?>
<ds:datastoreItem xmlns:ds="http://schemas.openxmlformats.org/officeDocument/2006/customXml" ds:itemID="{88900043-44D7-4753-BE7E-3009B8EA47C8}">
  <ds:schemaRefs>
    <ds:schemaRef ds:uri="http://schemas.microsoft.com/sharepoint/v3/contenttype/forms"/>
  </ds:schemaRefs>
</ds:datastoreItem>
</file>

<file path=customXml/itemProps5.xml><?xml version="1.0" encoding="utf-8"?>
<ds:datastoreItem xmlns:ds="http://schemas.openxmlformats.org/officeDocument/2006/customXml" ds:itemID="{286CCFFB-F99E-4EC6-A73D-6079959F86A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6e86cc80-d06d-4e8f-b8eb-114dcfb506da"/>
    <ds:schemaRef ds:uri="7b5d1877-8f6a-4f23-89d9-3c2a349cae6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Recruitment Line Graphs 20171102 v1_0</Template>
  <TotalTime>3537</TotalTime>
  <Words>105</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Annex A - Proposed NPS Reformed Pay-scales – Restructuring Offer </vt:lpstr>
      <vt:lpstr>Summary</vt:lpstr>
      <vt:lpstr>Band 1</vt:lpstr>
      <vt:lpstr>Band 2</vt:lpstr>
      <vt:lpstr>Band 3</vt:lpstr>
      <vt:lpstr>Band 4</vt:lpstr>
      <vt:lpstr>Band 5</vt:lpstr>
      <vt:lpstr>Band 6</vt:lpstr>
      <vt:lpstr>Band A</vt:lpstr>
      <vt:lpstr>Band B</vt:lpstr>
      <vt:lpstr>Band C</vt:lpstr>
      <vt:lpstr>Band D</vt:lpstr>
    </vt:vector>
  </TitlesOfParts>
  <Manager>NPS</Manager>
  <Company>MOJ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NPS Recruitment Tool – Development and Output</dc:title>
  <dc:subject>NPS PowerPoint Template</dc:subject>
  <dc:creator>Newton, Jamie [NOMS]</dc:creator>
  <cp:lastModifiedBy>NONE</cp:lastModifiedBy>
  <cp:revision>176</cp:revision>
  <cp:lastPrinted>2018-10-03T11:44:14Z</cp:lastPrinted>
  <dcterms:created xsi:type="dcterms:W3CDTF">2017-12-18T12:45:35Z</dcterms:created>
  <dcterms:modified xsi:type="dcterms:W3CDTF">2018-10-09T13:20:28Z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0x0101000C8E16668653CB47B6E8E0CE928ABAD50200A5AA69DFE9A90E4A8DAF15F408221673</vt:lpwstr>
  </property>
</Properties>
</file>